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69" r:id="rId4"/>
    <p:sldId id="270" r:id="rId5"/>
    <p:sldId id="258" r:id="rId6"/>
    <p:sldId id="260" r:id="rId7"/>
    <p:sldId id="261" r:id="rId8"/>
    <p:sldId id="264" r:id="rId9"/>
    <p:sldId id="265" r:id="rId10"/>
    <p:sldId id="266" r:id="rId11"/>
    <p:sldId id="271" r:id="rId12"/>
    <p:sldId id="268" r:id="rId1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428052-F091-4A15-A8C7-2752E4DC1BC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Tahoma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F265-3B0E-4550-8FB7-DC513D862E1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Tahoma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0FE5D-529B-46C7-9F70-0AA33A9229A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Tahoma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AB4E0-A0C7-447E-90E5-63EA801EA5D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F2DB2E2-0713-4370-92D2-98A76A1C5BB3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Tahoma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9327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D450E-61FD-4979-A23A-3D12C96A9E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64D9C-A49B-49EA-BDA1-32811639E54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2DD980E-0626-4A5B-A39C-29DFD51EBF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07E07-5272-48BE-A2A3-CFB767E3B2D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88151-2D30-4964-BDE3-7F0EC312F5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0FD3-B17A-469B-8680-9F2A1C2332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64427316-1E48-4A86-8FE6-059ED5961B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C1C67-375D-4D56-B9E7-4D486E2EF8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EDB026-6EE5-403B-B886-184D8850223E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9506-4A11-4951-BB3C-EA102F3110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239D5-7E0D-49E8-9448-64E588C104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27455-06DF-4479-AB02-11A45FAA30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DFCA6B-7157-4495-BBEF-2ACC914C01C5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F91EE-2D81-4CD2-A494-388AE3C465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B299F-D413-4D26-AEA5-4800F0137F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A4620-0036-463B-8D57-A98C97E352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CA325E-4CC4-4CAA-9E1D-131907360EA3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315AD-1B9C-438A-890F-6CD6C66224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33C63-6BD5-456E-8274-19706B467A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1305D-01C2-4E2E-8FD7-F60EC85DC4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4520E8-5234-4136-896C-32E9FB458ACC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FC78A-3B96-4EFB-8424-A71BBCA7EA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A0363-C9A2-4EE5-A9B3-D4F2FE03F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359BC-D9BA-4148-88A8-792E71529F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55033C-0FFE-4D71-9363-72BBDB67128F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7E4F2-8B2B-4668-8D5E-B2BFF360E9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1F4FD-E194-4C0F-BCBF-ED58E8555E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31E6D-DD48-4DFF-A149-1C4EA42B67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8E8492-AEF8-4214-9554-CF33C7393004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85795-DB3E-41EF-8DE8-AC76A158C1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AF6FF-DD41-4162-AE30-19C90BEB66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31E6D-DD48-4DFF-A149-1C4EA42B67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8E8492-AEF8-4214-9554-CF33C7393004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85795-DB3E-41EF-8DE8-AC76A158C1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AF6FF-DD41-4162-AE30-19C90BEB66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18789-A6EA-48FF-AED0-E8C336E585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2E4952-6275-4345-A138-39DC8B9CB412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DEFE6-FF31-4657-87E3-A3A6BD93E2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72111-6707-4B65-B2BB-DE23672E27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612E-2AD8-40C5-8C8D-E022826DB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31492-030D-4840-AB9C-9AA34CC7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FE65-9F55-45C4-B76E-0186B80E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FF806-385E-4BB8-BA51-897040D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BB6EA-FFC2-40D4-8356-823FBA99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A52E3-F30C-42AB-9967-5689C518A9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1F2E-5B0B-43E9-9EA5-66444E02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0B772-DF7E-400E-8CC9-780942797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FC3F9-D04D-4FF1-89F1-ACEA5FE5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8B1B9-B2DE-4EB5-A241-E09CDC8C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D4ACA-5D7C-4C89-B9BC-97B6FE58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1423DE-0192-4640-BBAF-50651C12B4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D519E-1C2A-4E86-8E4B-2F54CB474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71438"/>
            <a:ext cx="2266950" cy="6081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4A68D-C202-4FE1-B1C3-0DEC35E58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71438"/>
            <a:ext cx="6653212" cy="60817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1009-8807-41E7-B82F-09DD433F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9727E-7D02-4103-B256-D306058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0A50-D1B2-4E00-BEE5-A71D9146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703055-273A-4682-8C83-32A4E8606A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E348-2AEC-4DB1-A3C9-CF1787B64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DDBF9-783F-4FD0-B0FB-B50189384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D43C-5DEF-4115-866A-1D1B1F75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B5C2-2A2B-40BF-8548-1947F276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5E11-94AB-4D55-904B-2D4D6EBB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4F2373-A8DF-4FDE-B805-E2A7C76D24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8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600-0F70-4EF2-88BE-F60DD2CA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1C79-2E33-49BC-AC37-14821E58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D4CE3-7B25-4FA5-959C-DBAD69B1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46FF6-01FB-4E0D-BFA2-A7AEA879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8DA-C460-46CE-8055-FE90B07C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BEEE68-59C8-449C-BABE-BA963758D9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AF49-71E3-4DF9-9150-400E7960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E9B05-A530-421B-9BB2-D79F2B88E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8C32D-85EC-48DF-9ACA-6FE30302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86221-0368-4D56-9130-155B4FB6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4755-3B9B-481B-B99B-93CE1489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7E87F0-84CE-47DF-8328-AC6FF4615A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4C6C-8A7E-4DB9-8AB3-35542870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E22D-DC39-4840-8FCE-314D9C65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99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F1EAF-EA74-43C0-889F-A140EBBA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99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A3AA5-767F-4DAC-9267-2CC53876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C4B1C-A2FD-41C1-AAC2-2DD7576C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358BB-EB7B-4450-9B9E-BF342DB9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699526-5F9F-4A0F-9280-DED8CD03AA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53AC-0A25-4574-A7F5-24E3B575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F8A87-B6FC-4148-8618-F9004B18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2FF5A-8C3B-4050-9755-32A36326C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ABEA-E280-41A9-96F7-ABDEDE923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A65C1-5936-48E3-B53B-5591B6166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5C17E-CAFB-4282-875A-D1F9FA3A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75293-96B4-4577-8A5E-F0084AA6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22649-73CA-4C40-8ED9-C6E74409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19D15A-670C-4242-985E-E10AAB50E8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EB26-0480-48E1-BB2A-3D2580D1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F900F-7648-4120-9F4F-EDBCF9A5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5E735-F375-45CE-8A60-FB4B2C92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E631E-9146-4DD8-9162-6F3878C6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94855-22D6-4BE3-9977-A6E5535EE7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38E48-F361-4CA0-848B-10C73A09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BB1F3-CAF5-4D54-8456-1A40F1D6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D2376-B125-4987-885D-3D9E80BA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C76D92-B490-49B1-8B68-8FF787A115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D31E-47E4-43CE-832D-3E1E4083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F3AC-868C-4D9F-8193-35D70F3C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64758-397B-4EC4-B95A-2714603BD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5A5E-9EC5-4E75-BDB3-E58A2F1E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590FF-BAA1-4E33-8D64-9C120DC8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A793E-6972-4F84-A1A4-504025B6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CBD68-38D2-44DB-A471-5FE2C997BD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D70C-6E65-4620-833E-8D70E3BE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D308-ABD3-47BB-8565-1F4C826E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24E71-C285-4275-906C-D145A896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7682D-1FBD-4208-AAF5-B542900D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DC05-0267-472A-9733-A5544419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E73B8-E697-43A3-9478-456DD0A21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B0E1-70AB-4FA9-A190-E0E57D30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F0734-B30E-4D89-A335-59246247B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746A9-2BA9-4D2D-ACD0-662AD1BC7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0FD6C-991D-47A5-B56E-668B01F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36A8F-539E-44B4-ADD3-C8F119CD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E383F-C4F2-4701-AE5A-C4ECFC6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C8FCB6-E454-407C-9C78-FD9BD02968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5AC5-8747-4717-959C-6327E722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11A99-7E03-4D88-B60E-59AABF45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76E1A-737D-4FAD-988F-8182C73D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D68B-B99F-43FE-A700-7C7D9A89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35-18CD-4729-8513-02380FD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B2E6A7-78E3-4363-8534-99ED061C20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C3815-8BF6-4664-9DF6-7711FFB0D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71438"/>
            <a:ext cx="2266950" cy="669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515FE-18F1-4ADF-8B83-79B2C1193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71438"/>
            <a:ext cx="6653212" cy="66960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F682-A164-4595-9D52-195A17B9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6585-F03D-4E25-A1DB-CD6E756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1061-C3F7-4E5C-BEEB-42AB7B11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FF389-6980-4C49-A695-5763AB7A4F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9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23A8-67D9-4BC8-8BD2-F88E6C85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2803-A448-48AD-8155-591B32A50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4AFC4-CF5D-4226-8980-82D94660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3266-97B9-4AA4-B23E-A4C86A2B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E0E3D-6ADC-4D1D-B1DE-70FA10CD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E25316-28DD-4BD1-A400-5A1E28D22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7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2410-B9A0-4E30-9771-BB1470D3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4345-8D7A-491C-8313-D8C72E8B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33C0-6FE0-44DF-8345-8229D367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58D2B-3FB0-4DAF-ACFD-CA3E105D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97FFC-A6F4-4A96-9264-F47492D6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B48CDD-965D-47AD-BF66-F601676056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0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834A-B90E-4C4D-8AAB-2160FFD6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1A878-F244-465E-B95F-19E86B5B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11EB-4585-4ED8-B713-317D34F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7416-EBCC-41C1-B325-54BDEC12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F560-9939-489D-9B15-9D67A40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6FDA92-1547-49B4-AF77-ED7215F265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3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B7A1-61B4-441A-B154-3888028A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C3C1-0F53-4D3D-947E-044850DF8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425" y="3095625"/>
            <a:ext cx="3595688" cy="244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64839-4800-4E89-82FA-3EAA2080D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3095625"/>
            <a:ext cx="3595687" cy="244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F49C0-EA56-49E9-819C-1F4BC448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421F1-4225-44A0-B5EF-CA3741AA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E53B3-FBEA-42A3-BF30-4FAE731E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74F82-8614-4AC2-9505-B962E1B36A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1B78-69C8-477D-BF46-7BD4F696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3982-4087-4E04-A5CE-E71DCA50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35E67-35D4-4F1E-8D78-EA93156E0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3999A-05AC-421E-AC1C-850F0D466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126D0-45DD-4FFE-A638-EF259D32B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6AADB-284C-4388-9C5D-5AD8682D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344DB-72FA-4E1A-9043-43B46C3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77133-7711-4455-BEB3-74C4FD23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784BE-2D89-4BCE-8F29-A9C3878C73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60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F1DE-8F07-468A-B004-8A3A03C4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CF118-80DF-4C5D-B2E9-88C1C7D6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D6084-B90E-4DAE-8894-D002EFD8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15ED7-AC77-406A-8A61-D23DF93D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BA293-B7DA-45F2-ADBF-D460AAE4F7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3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B7E7D-B080-4E43-89E8-6C2CDA9D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1B349-17D3-4C82-ADC0-5330443A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4629-0DCD-4D06-9850-E486E507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8DF45B-0A58-44EF-83F9-93FB6F19C9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D4B9-6C7A-4233-863E-1A180B7C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14D13-876C-4C77-AFDD-1A836B6C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3C0D-FBFC-4086-B78C-44020470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26EC-DCB6-40AD-9B0C-6C4CFEF3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C841-50C9-40DC-8741-D67A4F1E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1A700-0D16-4E22-834B-AF5B276555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0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5B88-3118-40EC-AEC0-862BEFA1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4625-90E8-4BA9-B660-0754AC68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16024-37E0-42B1-9F3C-1234AC9C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7BC6-1625-4003-81D4-634CCBE8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33276-498E-483A-A66D-960B0E06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79719-279C-459F-BD46-47282E07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C4B1DB-5BBD-40E5-BC60-2363640A7A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61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B3CF-550F-42A7-93F0-0B70007B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77F6C-4B2A-447E-8252-339BED09C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B5E31-29BB-479C-9C1C-51242BF32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A8604-C9A7-4DFE-8976-AC0F55C2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2845D-3E4A-42FF-AF33-94E44543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54B38-F80D-43D3-8808-0BC9C79A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F74BCD-FB43-46AF-9683-2D6B7E1F3F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696C-C4D4-4D05-A274-7F6BBBF3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8F3BE-F6A3-4970-AD75-20CD6524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1109-D754-4C06-B3AF-54D9B14D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BCE8E-8808-4F1B-905E-0347694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F22FA-8345-4905-84FA-46493685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8B09E2-64A9-49A0-86FB-2AB4CB7FC4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86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2BD-8E9F-4CB5-9017-13FB3E744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71438"/>
            <a:ext cx="2266950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D8E19-0F2A-413D-BB1F-BE6DB68C4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71438"/>
            <a:ext cx="6653212" cy="5472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E94C-BDAA-43AE-A812-18EF84CD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725D-EED0-471D-9C86-FE12A063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F84C-1423-4FB4-AE47-C27A625E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474F4-CE22-4416-A033-3B80E532A3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7136-C2F6-4B55-879B-1C2CFA1A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1B98-D87F-448F-8DD4-937028441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EC2E4-49FF-419B-8F93-219743E34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C8CB4-6826-4A89-8F0C-90E3823B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6AE98-FFA6-46DF-819B-FD81AEDC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EF76-5E36-461D-A7A9-C7572578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2CA33A-E50C-48B5-A073-F33AA58F5A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242A-24D7-4029-BEBD-85932AFB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5723-37B7-4931-9983-85889AC0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68711-14BD-4E98-AFEE-16E8F5671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03D0E-4DAB-45FB-9D81-5B7B9FF90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CB0EB-3900-44EA-8F2E-ACFDE7F4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2C280-516F-43FF-96AA-67704E78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89F2C-A26C-448D-84C2-C36CBAF4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1590-7D2F-435A-9499-ADED254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4997D-0DFE-4A86-AC1C-71BDF27A97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6954-B11E-4945-B741-D11F620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58D3-454C-4500-B068-58D1F12D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B0FF5-00F8-4E49-B79A-83052052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0A39F-F8AF-420D-BA4A-CBD5C83D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BE0DF8-97E8-4EEB-80A8-729E1D0479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C7937-E51B-4EFE-8813-DA1BC39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9B4C7-59F1-4383-8AEC-D6CCAA4A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9358-3736-4FCF-9ECD-78A53437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334C32-274C-4BA0-ACE6-4D6535973D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91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1CFB-5CCA-466C-A51D-01AA3250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8572D-3008-43CA-8BC5-E7000DAC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4178A-7115-4434-A76C-59FEE99F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40FF5-9890-4796-B4A7-524FF51A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659BE-C8C7-4E4C-9BC6-E3883C08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DB793-A5F5-4DCE-A39F-34640F18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5C3386-3A9F-41F6-9D8F-85C010F4A1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087B-680F-45D6-9878-47E57A15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F39B8-AD0C-4AD9-81E5-F57BD5EED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023E3-DC25-4272-BDEF-0DBF954AE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36C5-2FC8-46D9-BE6E-77692C6E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15615-B165-4816-8060-163014A5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DD49-991E-46B2-861A-CDF39809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743343-85EB-499D-A8CC-9B2FD4F504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3748B-5C96-42A4-AA4B-10F426B28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F71D7-36FA-4581-AF5F-24FB1CF9C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3D15B-FC08-4952-82E1-0F4EA1193F0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84486-941F-4760-8D35-3E6FB73B37B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8BFF-98CE-407B-ACC0-689F25AC87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42DA023B-503B-433F-AAFF-B0206660B39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solidFill>
            <a:srgbClr val="FFFFFF"/>
          </a:solidFill>
          <a:latin typeface="Ubuntu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Ubuntu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E420A-9428-4572-B0F7-FF50C68AE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481E5-9A67-4D2B-867A-F91B0CE09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9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3DFC4-D4E2-417D-8923-D25C826C2F6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3C1F-C977-4290-B650-E3D281BB22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CD31-2AF9-467A-973F-731121C6973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4EABCEB8-7A8B-4ED5-86F0-AD64489739B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solidFill>
            <a:srgbClr val="FFFFFF"/>
          </a:solidFill>
          <a:latin typeface="Ubuntu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Ubuntu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914DB-E1D7-43F9-A03D-C40FE3AB4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8A69E-F89D-42D0-AD85-E522AA612F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8000" y="3096000"/>
            <a:ext cx="7343999" cy="24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8D8F2-AD42-442F-8E13-3110BB74D50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094FD-508E-4F72-8DBC-2ED96245946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53D9B-81C4-4910-9E78-5AB9376CBFF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50EEA365-6B35-4E85-B906-EB793CB7467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solidFill>
            <a:srgbClr val="FFFFFF"/>
          </a:solidFill>
          <a:latin typeface="Ubuntu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973E5-BB34-411D-A5E4-741FECCEB3D0}"/>
              </a:ext>
            </a:extLst>
          </p:cNvPr>
          <p:cNvSpPr/>
          <p:nvPr/>
        </p:nvSpPr>
        <p:spPr>
          <a:xfrm>
            <a:off x="1" y="1137921"/>
            <a:ext cx="10080624" cy="610616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FF395-432D-445F-9F46-FFFBCF80C154}"/>
              </a:ext>
            </a:extLst>
          </p:cNvPr>
          <p:cNvSpPr txBox="1"/>
          <p:nvPr/>
        </p:nvSpPr>
        <p:spPr>
          <a:xfrm>
            <a:off x="1259840" y="113792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Teorin</a:t>
            </a:r>
            <a:r>
              <a:rPr lang="lt-LT" sz="5400" dirty="0"/>
              <a:t>ė fizika ir </a:t>
            </a:r>
            <a:r>
              <a:rPr lang="lt-LT" sz="5400" dirty="0" err="1"/>
              <a:t>astrofizika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CFAF4-D06C-4B7E-A8F2-0D1E3C665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" y="2296901"/>
            <a:ext cx="9804401" cy="39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15A7-20E8-4110-AD10-5F55E9F29E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>
                <a:ea typeface="Tahoma" pitchFamily="2"/>
                <a:cs typeface="Tahoma" pitchFamily="2"/>
              </a:rPr>
              <a:t>Dėstytojai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F6AD74D-F8C9-4AFD-A1E8-9DB483DC9E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975920"/>
            <a:ext cx="4937760" cy="258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74C584FF-FE3E-4AC5-9EDD-5C82B219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91440" y="1097280"/>
            <a:ext cx="2666160" cy="208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1A98C30-8A86-4FE2-B073-478CDA756DD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23760" y="3566160"/>
            <a:ext cx="372204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5C2D0E21-C84D-4B67-83A9-9E39F03021D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920239" y="1113480"/>
            <a:ext cx="3774600" cy="25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93C3F6DB-B8C9-4095-83E2-F8DD4CA19E5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360" y="3116880"/>
            <a:ext cx="1636200" cy="185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8EFC6139-E03C-4359-915F-82294BB8630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645920" y="2907720"/>
            <a:ext cx="1771920" cy="22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A7A5C0AD-033A-480A-B3C1-7CB350EF472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407200" y="1113480"/>
            <a:ext cx="2182320" cy="29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4307DC78-AD3B-4321-86FA-4AB3A45353F3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406640" y="1097280"/>
            <a:ext cx="3030120" cy="250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180DF9EC-4DAA-4480-80C3-C89B23787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3417840" y="3474720"/>
            <a:ext cx="2342880" cy="23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">
            <a:extLst>
              <a:ext uri="{FF2B5EF4-FFF2-40B4-BE49-F238E27FC236}">
                <a16:creationId xmlns:a16="http://schemas.microsoft.com/office/drawing/2014/main" id="{BFBE67C5-C57D-4CE8-BC9F-380AD0AFB70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3032640" y="5800320"/>
            <a:ext cx="3093840" cy="279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>
            <a:extLst>
              <a:ext uri="{FF2B5EF4-FFF2-40B4-BE49-F238E27FC236}">
                <a16:creationId xmlns:a16="http://schemas.microsoft.com/office/drawing/2014/main" id="{E27A99AC-FBD3-48F3-BB78-BDED8296688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5669279" y="3840479"/>
            <a:ext cx="1585080" cy="19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">
            <a:extLst>
              <a:ext uri="{FF2B5EF4-FFF2-40B4-BE49-F238E27FC236}">
                <a16:creationId xmlns:a16="http://schemas.microsoft.com/office/drawing/2014/main" id="{564D5A04-54DC-42E4-8924-E9A7750040BD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027840" y="5669279"/>
            <a:ext cx="2750400" cy="24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">
            <a:extLst>
              <a:ext uri="{FF2B5EF4-FFF2-40B4-BE49-F238E27FC236}">
                <a16:creationId xmlns:a16="http://schemas.microsoft.com/office/drawing/2014/main" id="{9DBEF4A5-657E-4504-85AC-FAE2D4E73E7E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8503920" y="5672880"/>
            <a:ext cx="1887120" cy="188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2FAA9-7D1F-4C8C-9B09-D232A7A6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86625" cy="1962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FE1FD-58E2-4357-8C93-FAE78161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6" y="1551520"/>
            <a:ext cx="7869057" cy="4046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B6D895-D36A-424D-9233-E613CAAE6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32" y="4104639"/>
            <a:ext cx="5996927" cy="30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F2746-3192-4468-B46B-323FDA36B47A}"/>
              </a:ext>
            </a:extLst>
          </p:cNvPr>
          <p:cNvSpPr txBox="1"/>
          <p:nvPr/>
        </p:nvSpPr>
        <p:spPr>
          <a:xfrm>
            <a:off x="91695" y="1361439"/>
            <a:ext cx="9988930" cy="5627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err="1">
                <a:ln>
                  <a:noFill/>
                </a:ln>
                <a:latin typeface="Liberation Sans" pitchFamily="18"/>
                <a:ea typeface="Tahoma" pitchFamily="2"/>
                <a:cs typeface="Tahoma" pitchFamily="2"/>
              </a:rPr>
              <a:t>Superkomiuteriai</a:t>
            </a:r>
            <a:r>
              <a:rPr lang="lt-LT" sz="3200" dirty="0">
                <a:latin typeface="Liberation Sans" pitchFamily="18"/>
                <a:ea typeface="Tahoma" pitchFamily="2"/>
                <a:cs typeface="Tahoma" pitchFamily="2"/>
              </a:rPr>
              <a:t>, </a:t>
            </a:r>
            <a:r>
              <a:rPr lang="lt-LT" sz="3200" b="0" i="0" u="none" strike="noStrike" kern="1200" dirty="0">
                <a:ln>
                  <a:noFill/>
                </a:ln>
                <a:latin typeface="Liberation Sans" pitchFamily="18"/>
                <a:ea typeface="Tahoma" pitchFamily="2"/>
                <a:cs typeface="Tahoma" pitchFamily="2"/>
              </a:rPr>
              <a:t>skaičiavimai, </a:t>
            </a:r>
            <a:r>
              <a:rPr lang="en-US" sz="3200" b="0" i="0" u="none" strike="noStrike" kern="1200" dirty="0" err="1">
                <a:ln>
                  <a:noFill/>
                </a:ln>
                <a:latin typeface="Liberation Sans" pitchFamily="18"/>
                <a:ea typeface="Tahoma" pitchFamily="2"/>
                <a:cs typeface="Tahoma" pitchFamily="2"/>
              </a:rPr>
              <a:t>duomenų</a:t>
            </a:r>
            <a:r>
              <a:rPr lang="en-US" sz="3200" b="0" i="0" u="none" strike="noStrike" kern="1200" dirty="0">
                <a:ln>
                  <a:noFill/>
                </a:ln>
                <a:latin typeface="Liberation Sans" pitchFamily="18"/>
                <a:ea typeface="Tahoma" pitchFamily="2"/>
                <a:cs typeface="Tahoma" pitchFamily="2"/>
              </a:rPr>
              <a:t> </a:t>
            </a:r>
            <a:r>
              <a:rPr lang="en-US" sz="3200" b="0" i="0" u="none" strike="noStrike" kern="1200" dirty="0" err="1">
                <a:ln>
                  <a:noFill/>
                </a:ln>
                <a:latin typeface="Liberation Sans" pitchFamily="18"/>
                <a:ea typeface="Tahoma" pitchFamily="2"/>
                <a:cs typeface="Tahoma" pitchFamily="2"/>
              </a:rPr>
              <a:t>apdorojimas</a:t>
            </a:r>
            <a:endParaRPr lang="en-US" sz="3200" b="0" i="0" u="none" strike="noStrike" kern="1200" dirty="0">
              <a:ln>
                <a:noFill/>
              </a:ln>
              <a:latin typeface="Liberation Sans" pitchFamily="18"/>
              <a:ea typeface="Tahoma" pitchFamily="2"/>
              <a:cs typeface="Tahoma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5C4A7A-2827-4E80-9912-6BB8ED1809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455" y="2123757"/>
            <a:ext cx="7297147" cy="65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74A04B-32B9-456D-A50F-89F9BE70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3" y="0"/>
            <a:ext cx="6857682" cy="4488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2D2A0-9CF5-46EB-AB1D-B99000F91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03" y="2142156"/>
            <a:ext cx="8214199" cy="541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0CDF9-78BD-4660-A6C3-9FF4E1C676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3860800"/>
            <a:ext cx="5704200" cy="286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BF5CB0-8360-4802-B1CD-5F965BF5E1C0}"/>
              </a:ext>
            </a:extLst>
          </p:cNvPr>
          <p:cNvSpPr/>
          <p:nvPr/>
        </p:nvSpPr>
        <p:spPr>
          <a:xfrm>
            <a:off x="1950720" y="0"/>
            <a:ext cx="8129905" cy="75596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FFFF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Išmokstama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modeliuoti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simuliuoti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ir</a:t>
            </a:r>
            <a:endParaRPr lang="en-US" sz="1800" b="0" i="0" u="none" strike="noStrike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analizuoti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plataus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spektro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sistemų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elgseną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:</a:t>
            </a:r>
            <a:endParaRPr lang="lt-LT" sz="1800" b="0" i="0" u="none" strike="noStrike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skysčiai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  <a:r>
              <a:rPr lang="lt-LT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kietieji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kūnai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elektrodinaminės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ir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kvantinės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sistemos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astrofizikinės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sistemos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biologinės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  <a:r>
              <a:rPr lang="lt-LT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socialinės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sistemos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.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Kompleksinių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sistemų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modeliavimo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metodai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: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Optimizavimo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problemos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Propagavimo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problemos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Genetiniai</a:t>
            </a:r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algoritmai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Dirbtinis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intelektas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,</a:t>
            </a:r>
          </a:p>
          <a:p>
            <a:pPr marL="0" marR="0" lvl="0" indent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Kvantiniai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skaičiavimai</a:t>
            </a:r>
            <a:r>
              <a:rPr lang="en-US" sz="1800" b="0" i="0" u="none" strike="noStrike" kern="1200" dirty="0">
                <a:ln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776A-C7B3-4A6C-BAE0-698A42F3FA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860" y="1153799"/>
            <a:ext cx="4159799" cy="6405875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0"/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Molekulės, jų dariniai, kietieji kūnai</a:t>
            </a: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D. Abramavičius,</a:t>
            </a: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J. </a:t>
            </a:r>
            <a:r>
              <a:rPr lang="lt-L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Šulskus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A7BBE50-FF27-4163-A3FD-ECA29D82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18040" y="1021720"/>
            <a:ext cx="4654800" cy="308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BEFD490A-9E02-491A-B6AD-9E340F2E94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18040" y="4023360"/>
            <a:ext cx="4766040" cy="3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F831580-30A0-49A1-91F2-8C542866C2E3}"/>
              </a:ext>
            </a:extLst>
          </p:cNvPr>
          <p:cNvSpPr txBox="1">
            <a:spLocks/>
          </p:cNvSpPr>
          <p:nvPr/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ea typeface="Tahoma" pitchFamily="2"/>
                <a:cs typeface="Tahoma" pitchFamily="2"/>
              </a:rPr>
              <a:t>Mokslinės grupės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>
            <a:extLst>
              <a:ext uri="{FF2B5EF4-FFF2-40B4-BE49-F238E27FC236}">
                <a16:creationId xmlns:a16="http://schemas.microsoft.com/office/drawing/2014/main" id="{EB8C54B7-AF48-441A-966F-4BE812F5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4240" y="1068081"/>
            <a:ext cx="5286804" cy="413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063AD-EE15-48C7-92CC-94B3714DB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21" y="5206485"/>
            <a:ext cx="5463104" cy="23938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34828D-C282-4A8D-BB35-6B3405657388}"/>
              </a:ext>
            </a:extLst>
          </p:cNvPr>
          <p:cNvSpPr txBox="1">
            <a:spLocks/>
          </p:cNvSpPr>
          <p:nvPr/>
        </p:nvSpPr>
        <p:spPr>
          <a:xfrm>
            <a:off x="220860" y="1153799"/>
            <a:ext cx="4159799" cy="64058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Šaltieji atomai</a:t>
            </a: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G. Juzeliūnas,</a:t>
            </a:r>
          </a:p>
          <a:p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E. </a:t>
            </a:r>
            <a:r>
              <a:rPr lang="lt-L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Anisimovas</a:t>
            </a:r>
            <a:endParaRPr lang="lt-L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534F5-4BAC-4D60-8318-74F961EE57CC}"/>
              </a:ext>
            </a:extLst>
          </p:cNvPr>
          <p:cNvSpPr txBox="1">
            <a:spLocks/>
          </p:cNvSpPr>
          <p:nvPr/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ea typeface="Tahoma" pitchFamily="2"/>
                <a:cs typeface="Tahoma" pitchFamily="2"/>
              </a:rPr>
              <a:t>Mokslinės grupės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9EA086-B82B-4645-967E-B81FE1C8366B}"/>
              </a:ext>
            </a:extLst>
          </p:cNvPr>
          <p:cNvSpPr txBox="1">
            <a:spLocks/>
          </p:cNvSpPr>
          <p:nvPr/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ea typeface="Tahoma" pitchFamily="2"/>
                <a:cs typeface="Tahoma" pitchFamily="2"/>
              </a:rPr>
              <a:t>Mokslinės grupės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4E7C4-820B-4247-B7B6-D74C2CB5CAC1}"/>
              </a:ext>
            </a:extLst>
          </p:cNvPr>
          <p:cNvSpPr txBox="1">
            <a:spLocks/>
          </p:cNvSpPr>
          <p:nvPr/>
        </p:nvSpPr>
        <p:spPr>
          <a:xfrm>
            <a:off x="220860" y="1153799"/>
            <a:ext cx="4159799" cy="64058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Elementariosios dalelės</a:t>
            </a: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T. </a:t>
            </a:r>
            <a:r>
              <a:rPr lang="lt-L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Gaidosik</a:t>
            </a:r>
            <a:endParaRPr lang="lt-L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  <a:p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V. Jonauskas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8F43E-1AC1-4E81-825E-E35A62A5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69" y="1060939"/>
            <a:ext cx="4993692" cy="6498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9EA086-B82B-4645-967E-B81FE1C8366B}"/>
              </a:ext>
            </a:extLst>
          </p:cNvPr>
          <p:cNvSpPr txBox="1">
            <a:spLocks/>
          </p:cNvSpPr>
          <p:nvPr/>
        </p:nvSpPr>
        <p:spPr>
          <a:xfrm>
            <a:off x="503999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>
                <a:ea typeface="Tahoma" pitchFamily="2"/>
                <a:cs typeface="Tahoma" pitchFamily="2"/>
              </a:rPr>
              <a:t>Mokslinės grupės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4E7C4-820B-4247-B7B6-D74C2CB5CAC1}"/>
              </a:ext>
            </a:extLst>
          </p:cNvPr>
          <p:cNvSpPr txBox="1">
            <a:spLocks/>
          </p:cNvSpPr>
          <p:nvPr/>
        </p:nvSpPr>
        <p:spPr>
          <a:xfrm>
            <a:off x="220860" y="1153799"/>
            <a:ext cx="4159799" cy="64058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lIns="0" tIns="0" rIns="0" bIns="0" anchor="ctr">
            <a:normAutofit/>
          </a:bodyPr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solidFill>
                  <a:srgbClr val="FFFFFF"/>
                </a:solidFill>
                <a:latin typeface="Ubuntu" pitchFamily="2"/>
              </a:defRPr>
            </a:lvl1pPr>
          </a:lstStyle>
          <a:p>
            <a:r>
              <a:rPr lang="lt-L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Astrofizika</a:t>
            </a: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b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</a:br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A. Kučinskas,</a:t>
            </a:r>
          </a:p>
          <a:p>
            <a:r>
              <a:rPr lang="lt-L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itchFamily="2"/>
              </a:rPr>
              <a:t>V. Vansevičius</a:t>
            </a:r>
          </a:p>
          <a:p>
            <a:endParaRPr lang="lt-L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8F43E-1AC1-4E81-825E-E35A62A5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69" y="1060939"/>
            <a:ext cx="4993692" cy="64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6164"/>
      </p:ext>
    </p:extLst>
  </p:cSld>
  <p:clrMapOvr>
    <a:masterClrMapping/>
  </p:clrMapOvr>
</p:sld>
</file>

<file path=ppt/theme/theme1.xml><?xml version="1.0" encoding="utf-8"?>
<a:theme xmlns:a="http://schemas.openxmlformats.org/drawingml/2006/main" name="LushGree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shGree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shGreen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125</Words>
  <Application>Microsoft Office PowerPoint</Application>
  <PresentationFormat>Widescreen</PresentationFormat>
  <Paragraphs>36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Liberation Sans</vt:lpstr>
      <vt:lpstr>Liberation Serif</vt:lpstr>
      <vt:lpstr>Tahoma</vt:lpstr>
      <vt:lpstr>Ubuntu</vt:lpstr>
      <vt:lpstr>LushGreen1</vt:lpstr>
      <vt:lpstr>LushGreen2</vt:lpstr>
      <vt:lpstr>LushGreen3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Molekulės, jų dariniai, kietieji kūnai  D. Abramavičius, J. Šulskus</vt:lpstr>
      <vt:lpstr>PowerPoint Presentation</vt:lpstr>
      <vt:lpstr>PowerPoint Presentation</vt:lpstr>
      <vt:lpstr>PowerPoint Presentation</vt:lpstr>
      <vt:lpstr>Dėstytojai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Lush Green</dc:title>
  <dc:creator>Darius Abramavicius</dc:creator>
  <cp:lastModifiedBy>Darius Abramavičius</cp:lastModifiedBy>
  <cp:revision>11</cp:revision>
  <dcterms:created xsi:type="dcterms:W3CDTF">2019-04-30T10:56:15Z</dcterms:created>
  <dcterms:modified xsi:type="dcterms:W3CDTF">2020-04-20T04:43:08Z</dcterms:modified>
</cp:coreProperties>
</file>